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30"/>
  </p:notesMasterIdLst>
  <p:sldIdLst>
    <p:sldId id="272" r:id="rId5"/>
    <p:sldId id="260" r:id="rId6"/>
    <p:sldId id="257" r:id="rId7"/>
    <p:sldId id="259" r:id="rId8"/>
    <p:sldId id="261" r:id="rId9"/>
    <p:sldId id="265" r:id="rId10"/>
    <p:sldId id="262" r:id="rId11"/>
    <p:sldId id="263" r:id="rId12"/>
    <p:sldId id="264" r:id="rId13"/>
    <p:sldId id="266" r:id="rId14"/>
    <p:sldId id="267" r:id="rId15"/>
    <p:sldId id="273" r:id="rId16"/>
    <p:sldId id="275" r:id="rId17"/>
    <p:sldId id="274" r:id="rId18"/>
    <p:sldId id="280" r:id="rId19"/>
    <p:sldId id="286" r:id="rId20"/>
    <p:sldId id="281" r:id="rId21"/>
    <p:sldId id="283" r:id="rId22"/>
    <p:sldId id="276" r:id="rId23"/>
    <p:sldId id="284" r:id="rId24"/>
    <p:sldId id="279" r:id="rId25"/>
    <p:sldId id="277" r:id="rId26"/>
    <p:sldId id="285" r:id="rId27"/>
    <p:sldId id="258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50D08-FC0F-44C3-8A36-5664EFF0B75E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E76186-507E-4FF3-9D98-348E61EEA3E4}">
      <dgm:prSet/>
      <dgm:spPr/>
      <dgm:t>
        <a:bodyPr/>
        <a:lstStyle/>
        <a:p>
          <a:r>
            <a:rPr lang="tr-TR"/>
            <a:t>Environment analysis</a:t>
          </a:r>
          <a:endParaRPr lang="en-US"/>
        </a:p>
      </dgm:t>
    </dgm:pt>
    <dgm:pt modelId="{4F521329-7EDE-4BAD-9DED-060E5F7BD742}" type="parTrans" cxnId="{3272494B-E500-4603-8CC1-AE3FC609AB44}">
      <dgm:prSet/>
      <dgm:spPr/>
      <dgm:t>
        <a:bodyPr/>
        <a:lstStyle/>
        <a:p>
          <a:endParaRPr lang="en-US"/>
        </a:p>
      </dgm:t>
    </dgm:pt>
    <dgm:pt modelId="{64F3E443-B85D-45AC-AAA1-E6AF2FC7F230}" type="sibTrans" cxnId="{3272494B-E500-4603-8CC1-AE3FC609AB44}">
      <dgm:prSet/>
      <dgm:spPr/>
      <dgm:t>
        <a:bodyPr/>
        <a:lstStyle/>
        <a:p>
          <a:endParaRPr lang="en-US"/>
        </a:p>
      </dgm:t>
    </dgm:pt>
    <dgm:pt modelId="{073F19C1-252C-4F7C-B6AD-882696870D9B}">
      <dgm:prSet/>
      <dgm:spPr/>
      <dgm:t>
        <a:bodyPr/>
        <a:lstStyle/>
        <a:p>
          <a:r>
            <a:rPr lang="tr-TR"/>
            <a:t>Active structure</a:t>
          </a:r>
          <a:endParaRPr lang="en-US"/>
        </a:p>
      </dgm:t>
    </dgm:pt>
    <dgm:pt modelId="{BDE1A1F8-0238-4F7C-B541-8A09D60A37DD}" type="parTrans" cxnId="{7485078A-FB10-4F18-B3CA-F2721AE9D779}">
      <dgm:prSet/>
      <dgm:spPr/>
      <dgm:t>
        <a:bodyPr/>
        <a:lstStyle/>
        <a:p>
          <a:endParaRPr lang="en-US"/>
        </a:p>
      </dgm:t>
    </dgm:pt>
    <dgm:pt modelId="{418246B7-1C63-4DCF-8FB9-BBE70BD74FD7}" type="sibTrans" cxnId="{7485078A-FB10-4F18-B3CA-F2721AE9D779}">
      <dgm:prSet/>
      <dgm:spPr/>
      <dgm:t>
        <a:bodyPr/>
        <a:lstStyle/>
        <a:p>
          <a:endParaRPr lang="en-US"/>
        </a:p>
      </dgm:t>
    </dgm:pt>
    <dgm:pt modelId="{79612E4C-C115-4BEE-9283-2276C31D6460}">
      <dgm:prSet/>
      <dgm:spPr/>
      <dgm:t>
        <a:bodyPr/>
        <a:lstStyle/>
        <a:p>
          <a:r>
            <a:rPr lang="tr-TR"/>
            <a:t>Requirements</a:t>
          </a:r>
          <a:endParaRPr lang="en-US"/>
        </a:p>
      </dgm:t>
    </dgm:pt>
    <dgm:pt modelId="{D35C57DE-74EB-425E-A710-E546CCCE5B14}" type="parTrans" cxnId="{8A0EF2A3-941D-4348-B155-C02F7BA46AB8}">
      <dgm:prSet/>
      <dgm:spPr/>
      <dgm:t>
        <a:bodyPr/>
        <a:lstStyle/>
        <a:p>
          <a:endParaRPr lang="en-US"/>
        </a:p>
      </dgm:t>
    </dgm:pt>
    <dgm:pt modelId="{8DB3EFEC-1C2E-4849-B005-15E143121C9E}" type="sibTrans" cxnId="{8A0EF2A3-941D-4348-B155-C02F7BA46AB8}">
      <dgm:prSet/>
      <dgm:spPr/>
      <dgm:t>
        <a:bodyPr/>
        <a:lstStyle/>
        <a:p>
          <a:endParaRPr lang="en-US"/>
        </a:p>
      </dgm:t>
    </dgm:pt>
    <dgm:pt modelId="{2FCFB9B9-F645-4795-A470-FE4388D04574}">
      <dgm:prSet/>
      <dgm:spPr/>
      <dgm:t>
        <a:bodyPr/>
        <a:lstStyle/>
        <a:p>
          <a:r>
            <a:rPr lang="tr-TR" dirty="0"/>
            <a:t>Hierarchy of functions</a:t>
          </a:r>
          <a:endParaRPr lang="en-US" dirty="0"/>
        </a:p>
      </dgm:t>
    </dgm:pt>
    <dgm:pt modelId="{D59B2C86-DB1F-40C4-AAB5-8C80A5F3A087}" type="parTrans" cxnId="{F2ADC15A-FD89-417C-8D9F-0632B7B857F8}">
      <dgm:prSet/>
      <dgm:spPr/>
      <dgm:t>
        <a:bodyPr/>
        <a:lstStyle/>
        <a:p>
          <a:endParaRPr lang="en-US"/>
        </a:p>
      </dgm:t>
    </dgm:pt>
    <dgm:pt modelId="{26595524-B903-4604-ACB4-35E9C48EA4CA}" type="sibTrans" cxnId="{F2ADC15A-FD89-417C-8D9F-0632B7B857F8}">
      <dgm:prSet/>
      <dgm:spPr/>
      <dgm:t>
        <a:bodyPr/>
        <a:lstStyle/>
        <a:p>
          <a:endParaRPr lang="en-US"/>
        </a:p>
      </dgm:t>
    </dgm:pt>
    <dgm:pt modelId="{728DF970-F3BE-4ED2-AB4C-D30E807E080A}">
      <dgm:prSet/>
      <dgm:spPr/>
      <dgm:t>
        <a:bodyPr/>
        <a:lstStyle/>
        <a:p>
          <a:r>
            <a:rPr lang="tr-TR" dirty="0"/>
            <a:t>Application scenarios</a:t>
          </a:r>
          <a:endParaRPr lang="en-US" dirty="0"/>
        </a:p>
      </dgm:t>
    </dgm:pt>
    <dgm:pt modelId="{B17CB0E4-77D8-45C7-8358-F9822B254657}" type="parTrans" cxnId="{A78B94AE-5848-46A1-B420-DD61241B84F6}">
      <dgm:prSet/>
      <dgm:spPr/>
      <dgm:t>
        <a:bodyPr/>
        <a:lstStyle/>
        <a:p>
          <a:endParaRPr lang="en-US"/>
        </a:p>
      </dgm:t>
    </dgm:pt>
    <dgm:pt modelId="{FC6D29D6-0877-47D2-8C76-3BD4E8A09D84}" type="sibTrans" cxnId="{A78B94AE-5848-46A1-B420-DD61241B84F6}">
      <dgm:prSet/>
      <dgm:spPr/>
      <dgm:t>
        <a:bodyPr/>
        <a:lstStyle/>
        <a:p>
          <a:endParaRPr lang="en-US"/>
        </a:p>
      </dgm:t>
    </dgm:pt>
    <dgm:pt modelId="{C44D5DF0-A0D1-40C9-9C50-2A247430DD6F}">
      <dgm:prSet/>
      <dgm:spPr/>
      <dgm:t>
        <a:bodyPr/>
        <a:lstStyle/>
        <a:p>
          <a:r>
            <a:rPr lang="tr-TR"/>
            <a:t>Behaviour definition</a:t>
          </a:r>
          <a:endParaRPr lang="en-US"/>
        </a:p>
      </dgm:t>
    </dgm:pt>
    <dgm:pt modelId="{3C861045-F2B5-467B-A408-EE92718EDEB3}" type="parTrans" cxnId="{A97761E7-FF61-49CF-826E-EDF11A1FAB7C}">
      <dgm:prSet/>
      <dgm:spPr/>
      <dgm:t>
        <a:bodyPr/>
        <a:lstStyle/>
        <a:p>
          <a:endParaRPr lang="en-US"/>
        </a:p>
      </dgm:t>
    </dgm:pt>
    <dgm:pt modelId="{392158F3-2FE9-4C3A-9EDA-CF90FAF39E49}" type="sibTrans" cxnId="{A97761E7-FF61-49CF-826E-EDF11A1FAB7C}">
      <dgm:prSet/>
      <dgm:spPr/>
      <dgm:t>
        <a:bodyPr/>
        <a:lstStyle/>
        <a:p>
          <a:endParaRPr lang="en-US"/>
        </a:p>
      </dgm:t>
    </dgm:pt>
    <dgm:pt modelId="{77EE1BC2-A9E9-4ACF-996A-67F09446A1E3}" type="pres">
      <dgm:prSet presAssocID="{14450D08-FC0F-44C3-8A36-5664EFF0B75E}" presName="linear" presStyleCnt="0">
        <dgm:presLayoutVars>
          <dgm:dir/>
          <dgm:animLvl val="lvl"/>
          <dgm:resizeHandles val="exact"/>
        </dgm:presLayoutVars>
      </dgm:prSet>
      <dgm:spPr/>
    </dgm:pt>
    <dgm:pt modelId="{5363ECF6-5FF0-4565-901A-3F1592C97F13}" type="pres">
      <dgm:prSet presAssocID="{72E76186-507E-4FF3-9D98-348E61EEA3E4}" presName="parentLin" presStyleCnt="0"/>
      <dgm:spPr/>
    </dgm:pt>
    <dgm:pt modelId="{1C88153F-A7F8-4511-80C0-18D4E0DE5A13}" type="pres">
      <dgm:prSet presAssocID="{72E76186-507E-4FF3-9D98-348E61EEA3E4}" presName="parentLeftMargin" presStyleLbl="node1" presStyleIdx="0" presStyleCnt="6"/>
      <dgm:spPr/>
    </dgm:pt>
    <dgm:pt modelId="{2849ED78-C723-4C07-8271-64AC294F47EA}" type="pres">
      <dgm:prSet presAssocID="{72E76186-507E-4FF3-9D98-348E61EEA3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534EF48-B6B0-4DCA-BCCC-75409D238B0E}" type="pres">
      <dgm:prSet presAssocID="{72E76186-507E-4FF3-9D98-348E61EEA3E4}" presName="negativeSpace" presStyleCnt="0"/>
      <dgm:spPr/>
    </dgm:pt>
    <dgm:pt modelId="{091D17F3-4D82-4B06-82B1-5D5CF9B66701}" type="pres">
      <dgm:prSet presAssocID="{72E76186-507E-4FF3-9D98-348E61EEA3E4}" presName="childText" presStyleLbl="conFgAcc1" presStyleIdx="0" presStyleCnt="6">
        <dgm:presLayoutVars>
          <dgm:bulletEnabled val="1"/>
        </dgm:presLayoutVars>
      </dgm:prSet>
      <dgm:spPr/>
    </dgm:pt>
    <dgm:pt modelId="{5EA6CDF8-FFAF-4FD7-A7AD-373DF29D6235}" type="pres">
      <dgm:prSet presAssocID="{64F3E443-B85D-45AC-AAA1-E6AF2FC7F230}" presName="spaceBetweenRectangles" presStyleCnt="0"/>
      <dgm:spPr/>
    </dgm:pt>
    <dgm:pt modelId="{AB6D2ED0-1AC2-4A76-A0F9-0F8D93BDB9E3}" type="pres">
      <dgm:prSet presAssocID="{073F19C1-252C-4F7C-B6AD-882696870D9B}" presName="parentLin" presStyleCnt="0"/>
      <dgm:spPr/>
    </dgm:pt>
    <dgm:pt modelId="{F1FA730E-7076-4C56-B886-6EFA6B9BC14D}" type="pres">
      <dgm:prSet presAssocID="{073F19C1-252C-4F7C-B6AD-882696870D9B}" presName="parentLeftMargin" presStyleLbl="node1" presStyleIdx="0" presStyleCnt="6"/>
      <dgm:spPr/>
    </dgm:pt>
    <dgm:pt modelId="{ED1B6ED8-2521-45AE-8D67-30076586285B}" type="pres">
      <dgm:prSet presAssocID="{073F19C1-252C-4F7C-B6AD-882696870D9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D2F8B36-A9E1-4D56-8AF8-09FA522E81E0}" type="pres">
      <dgm:prSet presAssocID="{073F19C1-252C-4F7C-B6AD-882696870D9B}" presName="negativeSpace" presStyleCnt="0"/>
      <dgm:spPr/>
    </dgm:pt>
    <dgm:pt modelId="{DF06B228-5328-477C-A231-6FB77D64D6F2}" type="pres">
      <dgm:prSet presAssocID="{073F19C1-252C-4F7C-B6AD-882696870D9B}" presName="childText" presStyleLbl="conFgAcc1" presStyleIdx="1" presStyleCnt="6">
        <dgm:presLayoutVars>
          <dgm:bulletEnabled val="1"/>
        </dgm:presLayoutVars>
      </dgm:prSet>
      <dgm:spPr/>
    </dgm:pt>
    <dgm:pt modelId="{D0173B0D-5DD8-49B7-95B0-80065DB9E62A}" type="pres">
      <dgm:prSet presAssocID="{418246B7-1C63-4DCF-8FB9-BBE70BD74FD7}" presName="spaceBetweenRectangles" presStyleCnt="0"/>
      <dgm:spPr/>
    </dgm:pt>
    <dgm:pt modelId="{A094015B-EA06-4F68-A118-3219E61B15C3}" type="pres">
      <dgm:prSet presAssocID="{79612E4C-C115-4BEE-9283-2276C31D6460}" presName="parentLin" presStyleCnt="0"/>
      <dgm:spPr/>
    </dgm:pt>
    <dgm:pt modelId="{3B01F51A-3A55-4A1B-A50E-F5EFAE9FFABA}" type="pres">
      <dgm:prSet presAssocID="{79612E4C-C115-4BEE-9283-2276C31D6460}" presName="parentLeftMargin" presStyleLbl="node1" presStyleIdx="1" presStyleCnt="6"/>
      <dgm:spPr/>
    </dgm:pt>
    <dgm:pt modelId="{53EA052A-C44D-4A05-AC12-739D353C494B}" type="pres">
      <dgm:prSet presAssocID="{79612E4C-C115-4BEE-9283-2276C31D646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AD5E009-F347-45D8-BBEA-F9240422F005}" type="pres">
      <dgm:prSet presAssocID="{79612E4C-C115-4BEE-9283-2276C31D6460}" presName="negativeSpace" presStyleCnt="0"/>
      <dgm:spPr/>
    </dgm:pt>
    <dgm:pt modelId="{F8948596-7269-4B7B-9BBE-4386B8DF6B22}" type="pres">
      <dgm:prSet presAssocID="{79612E4C-C115-4BEE-9283-2276C31D6460}" presName="childText" presStyleLbl="conFgAcc1" presStyleIdx="2" presStyleCnt="6">
        <dgm:presLayoutVars>
          <dgm:bulletEnabled val="1"/>
        </dgm:presLayoutVars>
      </dgm:prSet>
      <dgm:spPr/>
    </dgm:pt>
    <dgm:pt modelId="{B20A567E-4761-4E8E-B83A-05D21F1D02C4}" type="pres">
      <dgm:prSet presAssocID="{8DB3EFEC-1C2E-4849-B005-15E143121C9E}" presName="spaceBetweenRectangles" presStyleCnt="0"/>
      <dgm:spPr/>
    </dgm:pt>
    <dgm:pt modelId="{E6F229D0-B760-4F03-B78A-9ED71FBAF871}" type="pres">
      <dgm:prSet presAssocID="{2FCFB9B9-F645-4795-A470-FE4388D04574}" presName="parentLin" presStyleCnt="0"/>
      <dgm:spPr/>
    </dgm:pt>
    <dgm:pt modelId="{CE0AAA95-9B5B-4042-BA48-C7185F7AB5CE}" type="pres">
      <dgm:prSet presAssocID="{2FCFB9B9-F645-4795-A470-FE4388D04574}" presName="parentLeftMargin" presStyleLbl="node1" presStyleIdx="2" presStyleCnt="6"/>
      <dgm:spPr/>
    </dgm:pt>
    <dgm:pt modelId="{AFE78B23-42DC-485C-B29A-3026541EDD64}" type="pres">
      <dgm:prSet presAssocID="{2FCFB9B9-F645-4795-A470-FE4388D045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BB74E02-80B2-4803-A19E-4B05AA9AA009}" type="pres">
      <dgm:prSet presAssocID="{2FCFB9B9-F645-4795-A470-FE4388D04574}" presName="negativeSpace" presStyleCnt="0"/>
      <dgm:spPr/>
    </dgm:pt>
    <dgm:pt modelId="{DAEF78AA-37C8-476D-9BDF-29A7DEA13602}" type="pres">
      <dgm:prSet presAssocID="{2FCFB9B9-F645-4795-A470-FE4388D04574}" presName="childText" presStyleLbl="conFgAcc1" presStyleIdx="3" presStyleCnt="6">
        <dgm:presLayoutVars>
          <dgm:bulletEnabled val="1"/>
        </dgm:presLayoutVars>
      </dgm:prSet>
      <dgm:spPr/>
    </dgm:pt>
    <dgm:pt modelId="{0E675A5C-2582-4FDA-BA92-0093FCB1CB3B}" type="pres">
      <dgm:prSet presAssocID="{26595524-B903-4604-ACB4-35E9C48EA4CA}" presName="spaceBetweenRectangles" presStyleCnt="0"/>
      <dgm:spPr/>
    </dgm:pt>
    <dgm:pt modelId="{524A3317-E9EF-4EDC-B96D-20AE95323D31}" type="pres">
      <dgm:prSet presAssocID="{728DF970-F3BE-4ED2-AB4C-D30E807E080A}" presName="parentLin" presStyleCnt="0"/>
      <dgm:spPr/>
    </dgm:pt>
    <dgm:pt modelId="{9690E62C-E500-41E7-81E2-B8391C1B4518}" type="pres">
      <dgm:prSet presAssocID="{728DF970-F3BE-4ED2-AB4C-D30E807E080A}" presName="parentLeftMargin" presStyleLbl="node1" presStyleIdx="3" presStyleCnt="6"/>
      <dgm:spPr/>
    </dgm:pt>
    <dgm:pt modelId="{D5B26543-C38C-4B32-836F-75ACD7CC48A6}" type="pres">
      <dgm:prSet presAssocID="{728DF970-F3BE-4ED2-AB4C-D30E807E080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1A0F9BC-F8FD-4988-A8F4-0D324863AC03}" type="pres">
      <dgm:prSet presAssocID="{728DF970-F3BE-4ED2-AB4C-D30E807E080A}" presName="negativeSpace" presStyleCnt="0"/>
      <dgm:spPr/>
    </dgm:pt>
    <dgm:pt modelId="{6A1080B6-9835-45AF-B123-175DB69ECEE0}" type="pres">
      <dgm:prSet presAssocID="{728DF970-F3BE-4ED2-AB4C-D30E807E080A}" presName="childText" presStyleLbl="conFgAcc1" presStyleIdx="4" presStyleCnt="6">
        <dgm:presLayoutVars>
          <dgm:bulletEnabled val="1"/>
        </dgm:presLayoutVars>
      </dgm:prSet>
      <dgm:spPr/>
    </dgm:pt>
    <dgm:pt modelId="{C409EFCF-1AE0-42CF-8E8F-7E38FD3EF162}" type="pres">
      <dgm:prSet presAssocID="{FC6D29D6-0877-47D2-8C76-3BD4E8A09D84}" presName="spaceBetweenRectangles" presStyleCnt="0"/>
      <dgm:spPr/>
    </dgm:pt>
    <dgm:pt modelId="{55B1C8F9-6D0B-40B4-8CC1-47EB31822736}" type="pres">
      <dgm:prSet presAssocID="{C44D5DF0-A0D1-40C9-9C50-2A247430DD6F}" presName="parentLin" presStyleCnt="0"/>
      <dgm:spPr/>
    </dgm:pt>
    <dgm:pt modelId="{01D509A4-AA68-48CC-B8C2-6A004A6AE587}" type="pres">
      <dgm:prSet presAssocID="{C44D5DF0-A0D1-40C9-9C50-2A247430DD6F}" presName="parentLeftMargin" presStyleLbl="node1" presStyleIdx="4" presStyleCnt="6"/>
      <dgm:spPr/>
    </dgm:pt>
    <dgm:pt modelId="{06E094E5-8D19-492F-AA30-8B991212AB80}" type="pres">
      <dgm:prSet presAssocID="{C44D5DF0-A0D1-40C9-9C50-2A247430DD6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2B9FE3D-2BA6-40DB-A285-B75F4DC2DC2F}" type="pres">
      <dgm:prSet presAssocID="{C44D5DF0-A0D1-40C9-9C50-2A247430DD6F}" presName="negativeSpace" presStyleCnt="0"/>
      <dgm:spPr/>
    </dgm:pt>
    <dgm:pt modelId="{A845771F-1CC5-43BE-BDB9-B36193F7960C}" type="pres">
      <dgm:prSet presAssocID="{C44D5DF0-A0D1-40C9-9C50-2A247430DD6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3534A1E-2AB2-4DCA-A16E-D48BBC51E248}" type="presOf" srcId="{C44D5DF0-A0D1-40C9-9C50-2A247430DD6F}" destId="{06E094E5-8D19-492F-AA30-8B991212AB80}" srcOrd="1" destOrd="0" presId="urn:microsoft.com/office/officeart/2005/8/layout/list1"/>
    <dgm:cxn modelId="{0208B037-7E3A-448A-92B7-8C1EFC69221C}" type="presOf" srcId="{79612E4C-C115-4BEE-9283-2276C31D6460}" destId="{3B01F51A-3A55-4A1B-A50E-F5EFAE9FFABA}" srcOrd="0" destOrd="0" presId="urn:microsoft.com/office/officeart/2005/8/layout/list1"/>
    <dgm:cxn modelId="{3CBA403E-AF99-4E6A-AA44-AC4B3CCE966A}" type="presOf" srcId="{C44D5DF0-A0D1-40C9-9C50-2A247430DD6F}" destId="{01D509A4-AA68-48CC-B8C2-6A004A6AE587}" srcOrd="0" destOrd="0" presId="urn:microsoft.com/office/officeart/2005/8/layout/list1"/>
    <dgm:cxn modelId="{EC0DD244-8DFA-42A1-BC82-88D650ECCFA6}" type="presOf" srcId="{2FCFB9B9-F645-4795-A470-FE4388D04574}" destId="{AFE78B23-42DC-485C-B29A-3026541EDD64}" srcOrd="1" destOrd="0" presId="urn:microsoft.com/office/officeart/2005/8/layout/list1"/>
    <dgm:cxn modelId="{3272494B-E500-4603-8CC1-AE3FC609AB44}" srcId="{14450D08-FC0F-44C3-8A36-5664EFF0B75E}" destId="{72E76186-507E-4FF3-9D98-348E61EEA3E4}" srcOrd="0" destOrd="0" parTransId="{4F521329-7EDE-4BAD-9DED-060E5F7BD742}" sibTransId="{64F3E443-B85D-45AC-AAA1-E6AF2FC7F230}"/>
    <dgm:cxn modelId="{11A96870-EF03-4622-B4A4-50FEC170FB3A}" type="presOf" srcId="{2FCFB9B9-F645-4795-A470-FE4388D04574}" destId="{CE0AAA95-9B5B-4042-BA48-C7185F7AB5CE}" srcOrd="0" destOrd="0" presId="urn:microsoft.com/office/officeart/2005/8/layout/list1"/>
    <dgm:cxn modelId="{F2ADC15A-FD89-417C-8D9F-0632B7B857F8}" srcId="{14450D08-FC0F-44C3-8A36-5664EFF0B75E}" destId="{2FCFB9B9-F645-4795-A470-FE4388D04574}" srcOrd="3" destOrd="0" parTransId="{D59B2C86-DB1F-40C4-AAB5-8C80A5F3A087}" sibTransId="{26595524-B903-4604-ACB4-35E9C48EA4CA}"/>
    <dgm:cxn modelId="{2C78F97E-D723-4E41-882A-0FF96E419CD9}" type="presOf" srcId="{073F19C1-252C-4F7C-B6AD-882696870D9B}" destId="{F1FA730E-7076-4C56-B886-6EFA6B9BC14D}" srcOrd="0" destOrd="0" presId="urn:microsoft.com/office/officeart/2005/8/layout/list1"/>
    <dgm:cxn modelId="{7485078A-FB10-4F18-B3CA-F2721AE9D779}" srcId="{14450D08-FC0F-44C3-8A36-5664EFF0B75E}" destId="{073F19C1-252C-4F7C-B6AD-882696870D9B}" srcOrd="1" destOrd="0" parTransId="{BDE1A1F8-0238-4F7C-B541-8A09D60A37DD}" sibTransId="{418246B7-1C63-4DCF-8FB9-BBE70BD74FD7}"/>
    <dgm:cxn modelId="{0646BCA0-837D-4A85-B98D-39BAA71577F0}" type="presOf" srcId="{728DF970-F3BE-4ED2-AB4C-D30E807E080A}" destId="{D5B26543-C38C-4B32-836F-75ACD7CC48A6}" srcOrd="1" destOrd="0" presId="urn:microsoft.com/office/officeart/2005/8/layout/list1"/>
    <dgm:cxn modelId="{8A0EF2A3-941D-4348-B155-C02F7BA46AB8}" srcId="{14450D08-FC0F-44C3-8A36-5664EFF0B75E}" destId="{79612E4C-C115-4BEE-9283-2276C31D6460}" srcOrd="2" destOrd="0" parTransId="{D35C57DE-74EB-425E-A710-E546CCCE5B14}" sibTransId="{8DB3EFEC-1C2E-4849-B005-15E143121C9E}"/>
    <dgm:cxn modelId="{A78B94AE-5848-46A1-B420-DD61241B84F6}" srcId="{14450D08-FC0F-44C3-8A36-5664EFF0B75E}" destId="{728DF970-F3BE-4ED2-AB4C-D30E807E080A}" srcOrd="4" destOrd="0" parTransId="{B17CB0E4-77D8-45C7-8358-F9822B254657}" sibTransId="{FC6D29D6-0877-47D2-8C76-3BD4E8A09D84}"/>
    <dgm:cxn modelId="{F356FFB0-B8B0-4D99-969C-D29E81138E99}" type="presOf" srcId="{72E76186-507E-4FF3-9D98-348E61EEA3E4}" destId="{1C88153F-A7F8-4511-80C0-18D4E0DE5A13}" srcOrd="0" destOrd="0" presId="urn:microsoft.com/office/officeart/2005/8/layout/list1"/>
    <dgm:cxn modelId="{532C4DB2-D53F-4BAC-A9F7-0DAB0225C816}" type="presOf" srcId="{14450D08-FC0F-44C3-8A36-5664EFF0B75E}" destId="{77EE1BC2-A9E9-4ACF-996A-67F09446A1E3}" srcOrd="0" destOrd="0" presId="urn:microsoft.com/office/officeart/2005/8/layout/list1"/>
    <dgm:cxn modelId="{B75221C4-89F8-44EA-80BD-5826DCB0A716}" type="presOf" srcId="{72E76186-507E-4FF3-9D98-348E61EEA3E4}" destId="{2849ED78-C723-4C07-8271-64AC294F47EA}" srcOrd="1" destOrd="0" presId="urn:microsoft.com/office/officeart/2005/8/layout/list1"/>
    <dgm:cxn modelId="{73BC8EC4-2A4C-4461-9730-C2283FF224AF}" type="presOf" srcId="{728DF970-F3BE-4ED2-AB4C-D30E807E080A}" destId="{9690E62C-E500-41E7-81E2-B8391C1B4518}" srcOrd="0" destOrd="0" presId="urn:microsoft.com/office/officeart/2005/8/layout/list1"/>
    <dgm:cxn modelId="{77FBC0E2-9A0F-43A0-8F43-584228D515CC}" type="presOf" srcId="{073F19C1-252C-4F7C-B6AD-882696870D9B}" destId="{ED1B6ED8-2521-45AE-8D67-30076586285B}" srcOrd="1" destOrd="0" presId="urn:microsoft.com/office/officeart/2005/8/layout/list1"/>
    <dgm:cxn modelId="{A97761E7-FF61-49CF-826E-EDF11A1FAB7C}" srcId="{14450D08-FC0F-44C3-8A36-5664EFF0B75E}" destId="{C44D5DF0-A0D1-40C9-9C50-2A247430DD6F}" srcOrd="5" destOrd="0" parTransId="{3C861045-F2B5-467B-A408-EE92718EDEB3}" sibTransId="{392158F3-2FE9-4C3A-9EDA-CF90FAF39E49}"/>
    <dgm:cxn modelId="{DF1EB7EE-5661-4434-BF83-D202C56E804E}" type="presOf" srcId="{79612E4C-C115-4BEE-9283-2276C31D6460}" destId="{53EA052A-C44D-4A05-AC12-739D353C494B}" srcOrd="1" destOrd="0" presId="urn:microsoft.com/office/officeart/2005/8/layout/list1"/>
    <dgm:cxn modelId="{D289427A-AA31-4265-BEAF-E6634C9CE78B}" type="presParOf" srcId="{77EE1BC2-A9E9-4ACF-996A-67F09446A1E3}" destId="{5363ECF6-5FF0-4565-901A-3F1592C97F13}" srcOrd="0" destOrd="0" presId="urn:microsoft.com/office/officeart/2005/8/layout/list1"/>
    <dgm:cxn modelId="{A75C6F00-EED5-413A-BF7E-517693E2B785}" type="presParOf" srcId="{5363ECF6-5FF0-4565-901A-3F1592C97F13}" destId="{1C88153F-A7F8-4511-80C0-18D4E0DE5A13}" srcOrd="0" destOrd="0" presId="urn:microsoft.com/office/officeart/2005/8/layout/list1"/>
    <dgm:cxn modelId="{51310D30-470C-4A76-BEB1-5FFAF81D3FE7}" type="presParOf" srcId="{5363ECF6-5FF0-4565-901A-3F1592C97F13}" destId="{2849ED78-C723-4C07-8271-64AC294F47EA}" srcOrd="1" destOrd="0" presId="urn:microsoft.com/office/officeart/2005/8/layout/list1"/>
    <dgm:cxn modelId="{B710C252-6985-480F-A6BF-1FC35EBD1A2D}" type="presParOf" srcId="{77EE1BC2-A9E9-4ACF-996A-67F09446A1E3}" destId="{0534EF48-B6B0-4DCA-BCCC-75409D238B0E}" srcOrd="1" destOrd="0" presId="urn:microsoft.com/office/officeart/2005/8/layout/list1"/>
    <dgm:cxn modelId="{EC23C3DD-ABEA-4ED0-BCAC-5EFF0368EB08}" type="presParOf" srcId="{77EE1BC2-A9E9-4ACF-996A-67F09446A1E3}" destId="{091D17F3-4D82-4B06-82B1-5D5CF9B66701}" srcOrd="2" destOrd="0" presId="urn:microsoft.com/office/officeart/2005/8/layout/list1"/>
    <dgm:cxn modelId="{34CAF508-66AA-4AD6-A38A-EEFDE5D6326E}" type="presParOf" srcId="{77EE1BC2-A9E9-4ACF-996A-67F09446A1E3}" destId="{5EA6CDF8-FFAF-4FD7-A7AD-373DF29D6235}" srcOrd="3" destOrd="0" presId="urn:microsoft.com/office/officeart/2005/8/layout/list1"/>
    <dgm:cxn modelId="{D5D0BD10-4952-4514-B9D0-D4AE21A42B91}" type="presParOf" srcId="{77EE1BC2-A9E9-4ACF-996A-67F09446A1E3}" destId="{AB6D2ED0-1AC2-4A76-A0F9-0F8D93BDB9E3}" srcOrd="4" destOrd="0" presId="urn:microsoft.com/office/officeart/2005/8/layout/list1"/>
    <dgm:cxn modelId="{EE5BBB51-9FBF-4493-B367-D358A10146BF}" type="presParOf" srcId="{AB6D2ED0-1AC2-4A76-A0F9-0F8D93BDB9E3}" destId="{F1FA730E-7076-4C56-B886-6EFA6B9BC14D}" srcOrd="0" destOrd="0" presId="urn:microsoft.com/office/officeart/2005/8/layout/list1"/>
    <dgm:cxn modelId="{E985CD44-E4C2-44D3-8B55-AEC00C4280DA}" type="presParOf" srcId="{AB6D2ED0-1AC2-4A76-A0F9-0F8D93BDB9E3}" destId="{ED1B6ED8-2521-45AE-8D67-30076586285B}" srcOrd="1" destOrd="0" presId="urn:microsoft.com/office/officeart/2005/8/layout/list1"/>
    <dgm:cxn modelId="{707F7420-3B96-4CE8-9566-7F7473242533}" type="presParOf" srcId="{77EE1BC2-A9E9-4ACF-996A-67F09446A1E3}" destId="{9D2F8B36-A9E1-4D56-8AF8-09FA522E81E0}" srcOrd="5" destOrd="0" presId="urn:microsoft.com/office/officeart/2005/8/layout/list1"/>
    <dgm:cxn modelId="{9BB8A35E-8FD3-45D4-B014-BF1FCA050D2C}" type="presParOf" srcId="{77EE1BC2-A9E9-4ACF-996A-67F09446A1E3}" destId="{DF06B228-5328-477C-A231-6FB77D64D6F2}" srcOrd="6" destOrd="0" presId="urn:microsoft.com/office/officeart/2005/8/layout/list1"/>
    <dgm:cxn modelId="{FDDF2B03-D73D-47C0-A4D2-7D366F0725AB}" type="presParOf" srcId="{77EE1BC2-A9E9-4ACF-996A-67F09446A1E3}" destId="{D0173B0D-5DD8-49B7-95B0-80065DB9E62A}" srcOrd="7" destOrd="0" presId="urn:microsoft.com/office/officeart/2005/8/layout/list1"/>
    <dgm:cxn modelId="{FDC2D562-8A96-4B85-AC0E-E68E5E7EBB8D}" type="presParOf" srcId="{77EE1BC2-A9E9-4ACF-996A-67F09446A1E3}" destId="{A094015B-EA06-4F68-A118-3219E61B15C3}" srcOrd="8" destOrd="0" presId="urn:microsoft.com/office/officeart/2005/8/layout/list1"/>
    <dgm:cxn modelId="{CAFA6FB9-B915-41E7-A0DB-1C0EE06901CF}" type="presParOf" srcId="{A094015B-EA06-4F68-A118-3219E61B15C3}" destId="{3B01F51A-3A55-4A1B-A50E-F5EFAE9FFABA}" srcOrd="0" destOrd="0" presId="urn:microsoft.com/office/officeart/2005/8/layout/list1"/>
    <dgm:cxn modelId="{EA2364CD-0733-493F-9339-99DFFBD4C525}" type="presParOf" srcId="{A094015B-EA06-4F68-A118-3219E61B15C3}" destId="{53EA052A-C44D-4A05-AC12-739D353C494B}" srcOrd="1" destOrd="0" presId="urn:microsoft.com/office/officeart/2005/8/layout/list1"/>
    <dgm:cxn modelId="{895830AA-9039-48DC-8A21-224D29A51E7B}" type="presParOf" srcId="{77EE1BC2-A9E9-4ACF-996A-67F09446A1E3}" destId="{5AD5E009-F347-45D8-BBEA-F9240422F005}" srcOrd="9" destOrd="0" presId="urn:microsoft.com/office/officeart/2005/8/layout/list1"/>
    <dgm:cxn modelId="{2904550C-E2E9-4A5C-BBBB-B4EEB37D80A8}" type="presParOf" srcId="{77EE1BC2-A9E9-4ACF-996A-67F09446A1E3}" destId="{F8948596-7269-4B7B-9BBE-4386B8DF6B22}" srcOrd="10" destOrd="0" presId="urn:microsoft.com/office/officeart/2005/8/layout/list1"/>
    <dgm:cxn modelId="{27573522-C4BB-40D5-81DF-F0407249B2DE}" type="presParOf" srcId="{77EE1BC2-A9E9-4ACF-996A-67F09446A1E3}" destId="{B20A567E-4761-4E8E-B83A-05D21F1D02C4}" srcOrd="11" destOrd="0" presId="urn:microsoft.com/office/officeart/2005/8/layout/list1"/>
    <dgm:cxn modelId="{7002EF45-8B15-4142-BB9C-96C80BD9768A}" type="presParOf" srcId="{77EE1BC2-A9E9-4ACF-996A-67F09446A1E3}" destId="{E6F229D0-B760-4F03-B78A-9ED71FBAF871}" srcOrd="12" destOrd="0" presId="urn:microsoft.com/office/officeart/2005/8/layout/list1"/>
    <dgm:cxn modelId="{D13F8947-5D45-4737-85DE-0A9A2B594DEE}" type="presParOf" srcId="{E6F229D0-B760-4F03-B78A-9ED71FBAF871}" destId="{CE0AAA95-9B5B-4042-BA48-C7185F7AB5CE}" srcOrd="0" destOrd="0" presId="urn:microsoft.com/office/officeart/2005/8/layout/list1"/>
    <dgm:cxn modelId="{65B2F747-C42D-4F20-8AD2-41127AE46ACE}" type="presParOf" srcId="{E6F229D0-B760-4F03-B78A-9ED71FBAF871}" destId="{AFE78B23-42DC-485C-B29A-3026541EDD64}" srcOrd="1" destOrd="0" presId="urn:microsoft.com/office/officeart/2005/8/layout/list1"/>
    <dgm:cxn modelId="{E0A228BD-9443-40DA-97B3-9F36500F37FF}" type="presParOf" srcId="{77EE1BC2-A9E9-4ACF-996A-67F09446A1E3}" destId="{FBB74E02-80B2-4803-A19E-4B05AA9AA009}" srcOrd="13" destOrd="0" presId="urn:microsoft.com/office/officeart/2005/8/layout/list1"/>
    <dgm:cxn modelId="{811EDE15-88DB-44CF-B98A-51519883F1F7}" type="presParOf" srcId="{77EE1BC2-A9E9-4ACF-996A-67F09446A1E3}" destId="{DAEF78AA-37C8-476D-9BDF-29A7DEA13602}" srcOrd="14" destOrd="0" presId="urn:microsoft.com/office/officeart/2005/8/layout/list1"/>
    <dgm:cxn modelId="{D88DB7DD-0351-4D73-91AB-B1BECEB9E178}" type="presParOf" srcId="{77EE1BC2-A9E9-4ACF-996A-67F09446A1E3}" destId="{0E675A5C-2582-4FDA-BA92-0093FCB1CB3B}" srcOrd="15" destOrd="0" presId="urn:microsoft.com/office/officeart/2005/8/layout/list1"/>
    <dgm:cxn modelId="{1FC7A66F-8AEA-4E89-9E1B-AA4B9CCA2616}" type="presParOf" srcId="{77EE1BC2-A9E9-4ACF-996A-67F09446A1E3}" destId="{524A3317-E9EF-4EDC-B96D-20AE95323D31}" srcOrd="16" destOrd="0" presId="urn:microsoft.com/office/officeart/2005/8/layout/list1"/>
    <dgm:cxn modelId="{1A45846C-878D-4559-B74B-2B27FE4585C5}" type="presParOf" srcId="{524A3317-E9EF-4EDC-B96D-20AE95323D31}" destId="{9690E62C-E500-41E7-81E2-B8391C1B4518}" srcOrd="0" destOrd="0" presId="urn:microsoft.com/office/officeart/2005/8/layout/list1"/>
    <dgm:cxn modelId="{F55B653D-EB37-4D03-96B4-B0D77A2676CD}" type="presParOf" srcId="{524A3317-E9EF-4EDC-B96D-20AE95323D31}" destId="{D5B26543-C38C-4B32-836F-75ACD7CC48A6}" srcOrd="1" destOrd="0" presId="urn:microsoft.com/office/officeart/2005/8/layout/list1"/>
    <dgm:cxn modelId="{1CBA6B62-002F-4335-BBC9-85BEEBC4F11F}" type="presParOf" srcId="{77EE1BC2-A9E9-4ACF-996A-67F09446A1E3}" destId="{21A0F9BC-F8FD-4988-A8F4-0D324863AC03}" srcOrd="17" destOrd="0" presId="urn:microsoft.com/office/officeart/2005/8/layout/list1"/>
    <dgm:cxn modelId="{4F20703C-8702-49C7-A11A-35B4D7650505}" type="presParOf" srcId="{77EE1BC2-A9E9-4ACF-996A-67F09446A1E3}" destId="{6A1080B6-9835-45AF-B123-175DB69ECEE0}" srcOrd="18" destOrd="0" presId="urn:microsoft.com/office/officeart/2005/8/layout/list1"/>
    <dgm:cxn modelId="{FE59783E-D932-4ABF-A89D-7C71ADB9DAE0}" type="presParOf" srcId="{77EE1BC2-A9E9-4ACF-996A-67F09446A1E3}" destId="{C409EFCF-1AE0-42CF-8E8F-7E38FD3EF162}" srcOrd="19" destOrd="0" presId="urn:microsoft.com/office/officeart/2005/8/layout/list1"/>
    <dgm:cxn modelId="{5C2276AF-E271-4609-BA88-A4E1F2826586}" type="presParOf" srcId="{77EE1BC2-A9E9-4ACF-996A-67F09446A1E3}" destId="{55B1C8F9-6D0B-40B4-8CC1-47EB31822736}" srcOrd="20" destOrd="0" presId="urn:microsoft.com/office/officeart/2005/8/layout/list1"/>
    <dgm:cxn modelId="{90183CD7-6211-4387-899C-4361740501C7}" type="presParOf" srcId="{55B1C8F9-6D0B-40B4-8CC1-47EB31822736}" destId="{01D509A4-AA68-48CC-B8C2-6A004A6AE587}" srcOrd="0" destOrd="0" presId="urn:microsoft.com/office/officeart/2005/8/layout/list1"/>
    <dgm:cxn modelId="{D13892AB-24E3-4F83-9C83-9DDD72C0FCA5}" type="presParOf" srcId="{55B1C8F9-6D0B-40B4-8CC1-47EB31822736}" destId="{06E094E5-8D19-492F-AA30-8B991212AB80}" srcOrd="1" destOrd="0" presId="urn:microsoft.com/office/officeart/2005/8/layout/list1"/>
    <dgm:cxn modelId="{ABEB96F5-2414-4EEB-A2D6-D14808C3C61A}" type="presParOf" srcId="{77EE1BC2-A9E9-4ACF-996A-67F09446A1E3}" destId="{42B9FE3D-2BA6-40DB-A285-B75F4DC2DC2F}" srcOrd="21" destOrd="0" presId="urn:microsoft.com/office/officeart/2005/8/layout/list1"/>
    <dgm:cxn modelId="{592CF1A7-88DD-4E15-8DB6-EA2F13366665}" type="presParOf" srcId="{77EE1BC2-A9E9-4ACF-996A-67F09446A1E3}" destId="{A845771F-1CC5-43BE-BDB9-B36193F7960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D17F3-4D82-4B06-82B1-5D5CF9B66701}">
      <dsp:nvSpPr>
        <dsp:cNvPr id="0" name=""/>
        <dsp:cNvSpPr/>
      </dsp:nvSpPr>
      <dsp:spPr>
        <a:xfrm>
          <a:off x="0" y="3545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9ED78-C723-4C07-8271-64AC294F47EA}">
      <dsp:nvSpPr>
        <dsp:cNvPr id="0" name=""/>
        <dsp:cNvSpPr/>
      </dsp:nvSpPr>
      <dsp:spPr>
        <a:xfrm>
          <a:off x="333341" y="593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Environment analysis</a:t>
          </a:r>
          <a:endParaRPr lang="en-US" sz="2000" kern="1200"/>
        </a:p>
      </dsp:txBody>
      <dsp:txXfrm>
        <a:off x="362162" y="88180"/>
        <a:ext cx="4609141" cy="532758"/>
      </dsp:txXfrm>
    </dsp:sp>
    <dsp:sp modelId="{DF06B228-5328-477C-A231-6FB77D64D6F2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B6ED8-2521-45AE-8D67-30076586285B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Active structure</a:t>
          </a:r>
          <a:endParaRPr lang="en-US" sz="2000" kern="1200"/>
        </a:p>
      </dsp:txBody>
      <dsp:txXfrm>
        <a:off x="362162" y="995380"/>
        <a:ext cx="4609141" cy="532758"/>
      </dsp:txXfrm>
    </dsp:sp>
    <dsp:sp modelId="{F8948596-7269-4B7B-9BBE-4386B8DF6B22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A052A-C44D-4A05-AC12-739D353C494B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Requirements</a:t>
          </a:r>
          <a:endParaRPr lang="en-US" sz="2000" kern="1200"/>
        </a:p>
      </dsp:txBody>
      <dsp:txXfrm>
        <a:off x="362162" y="1902580"/>
        <a:ext cx="4609141" cy="532758"/>
      </dsp:txXfrm>
    </dsp:sp>
    <dsp:sp modelId="{DAEF78AA-37C8-476D-9BDF-29A7DEA13602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78B23-42DC-485C-B29A-3026541EDD64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Hierarchy of functions</a:t>
          </a:r>
          <a:endParaRPr lang="en-US" sz="2000" kern="1200" dirty="0"/>
        </a:p>
      </dsp:txBody>
      <dsp:txXfrm>
        <a:off x="362162" y="2809781"/>
        <a:ext cx="4609141" cy="532758"/>
      </dsp:txXfrm>
    </dsp:sp>
    <dsp:sp modelId="{6A1080B6-9835-45AF-B123-175DB69ECEE0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26543-C38C-4B32-836F-75ACD7CC48A6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Application scenarios</a:t>
          </a:r>
          <a:endParaRPr lang="en-US" sz="2000" kern="1200" dirty="0"/>
        </a:p>
      </dsp:txBody>
      <dsp:txXfrm>
        <a:off x="362162" y="3716981"/>
        <a:ext cx="4609141" cy="532758"/>
      </dsp:txXfrm>
    </dsp:sp>
    <dsp:sp modelId="{A845771F-1CC5-43BE-BDB9-B36193F7960C}">
      <dsp:nvSpPr>
        <dsp:cNvPr id="0" name=""/>
        <dsp:cNvSpPr/>
      </dsp:nvSpPr>
      <dsp:spPr>
        <a:xfrm>
          <a:off x="0" y="48905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094E5-8D19-492F-AA30-8B991212AB80}">
      <dsp:nvSpPr>
        <dsp:cNvPr id="0" name=""/>
        <dsp:cNvSpPr/>
      </dsp:nvSpPr>
      <dsp:spPr>
        <a:xfrm>
          <a:off x="333341" y="45953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Behaviour definition</a:t>
          </a:r>
          <a:endParaRPr lang="en-US" sz="2000" kern="1200"/>
        </a:p>
      </dsp:txBody>
      <dsp:txXfrm>
        <a:off x="362162" y="4624180"/>
        <a:ext cx="460914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0DC5A-126F-4920-A088-0634259FF79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73BE7-3ED0-43D4-96D3-7640E5BAB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73BE7-3ED0-43D4-96D3-7640E5BAB9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4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6853-28E5-F804-0818-15A16AFD5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900DC-A354-75E8-E59A-404603FCF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DFD6-737E-9B14-1DD7-237B1B04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4A7F4-0254-5DD5-0CC0-6BC317B0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D0B74-CBD1-67F1-0D3C-97AE7F37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BDE4-6D1C-B3EC-7F18-03B2724F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036EC-C505-2927-7F44-F94C144D5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1348-02BD-4F73-5416-DFC8AD28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1025-F7C8-EFD4-A8DF-A8C466C9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F5971-1981-F993-4CF7-4216E992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3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C16B4-693F-4466-20AA-7D2357B41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14DAA-F277-5297-AFB8-CBE5FC7F9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EEAB-4BAD-6C15-DB0D-775C8FD5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4620-2E32-A3D5-6501-5DD7B923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516E8-F844-C995-0901-7AF3A56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3E0-BD2E-BB3A-AC44-B46CDDB0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9445-C9F8-5593-6879-FC84AD9A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719D3-9B2B-B21D-8704-5FA47914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DA366-4CD8-F553-F780-3EED1FE4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29152-DA57-3FA1-EA4C-38DAC1AA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4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34EB-CD9E-65C7-EA8C-895F0C79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1B08D-DF4A-D17A-63AF-4FD072AEE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091C6-8224-50E2-A1C8-A0608EAF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C05B5-5840-DA03-FE1C-5C097461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E57E-9294-602F-0C34-5EB0C191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6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53AD-76F9-84DC-B6C9-DA08AA68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E8AD8-F27A-9DBE-2C12-F729DFD5C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7911A-5ABC-F2E0-F6D7-602D72A1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0FE1-C111-7677-9432-433A2535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9C2F1-D3A6-5682-37C1-1027CBC4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7F1D-E152-02B0-9C81-CA8F53BA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6DD6-98A8-6570-5A8A-06923FC2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3FD4-0FC9-9C7C-FE10-B581CF3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8ABEC-F726-A44A-4BB5-E49FCA27C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0C08E-A200-0D6A-2E6D-E787562F9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6A643-1E87-C33B-2774-95B735B1B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E11E6-1105-E0C9-3232-E1B7FFCA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83F58-3D71-F9CD-BC76-E70F587A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BC828-457F-87A4-3575-3624C01D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4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CEA7-6818-CFDA-897C-525C6C7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5A3C7-3F09-CE50-3F64-B6363942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389C0-5F0B-C35C-7B26-1C901B6C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DDAC4-F806-8327-162A-E865A3C5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9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70FD6-2857-9DFE-CC6A-32E2EF8A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ABC85-15F1-872F-A177-CB7D40BC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E5EE-0362-94CF-E277-D38D8069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2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6BF6-0450-A3B1-44CD-0DCB06EA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FD5-E357-5BC0-5DC9-8E6E9616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0A9DB-F2F7-84E1-E9BE-18B1819DA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D1D15-D68E-6854-807E-B0D9D02E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380C6-BCC4-33F9-B3C6-90FC1E9A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77BD-06D1-3953-C59F-4D7A4150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0D3F-AFAB-6510-FC6A-EFEF97F6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880CCB-3E09-5BD7-AEDD-608CCFBB0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DD0D6-C4CA-9CF1-324A-C02EA698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70ADF-7810-1FAF-F680-FDAC56D9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4D9F8-909A-2EDB-611B-B3402F6F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B5D02-CB29-8AA4-2E05-71D0B3BC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6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BA732-1278-B45C-AE1F-A97CB1AC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E887F-BEE0-517C-0107-7C4A8ACA6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BDE94-E58E-7B42-7332-9FCEB87C5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40B2A-A3DD-8F0F-8659-EF88A39B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C06B9-E70C-3C1B-2760-D347444A6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olls of haybale">
            <a:extLst>
              <a:ext uri="{FF2B5EF4-FFF2-40B4-BE49-F238E27FC236}">
                <a16:creationId xmlns:a16="http://schemas.microsoft.com/office/drawing/2014/main" id="{85E3B0ED-49B6-DD09-464E-F0A370C79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E6F9D-C166-E287-D6A0-BC6B8EEDF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8892"/>
            <a:ext cx="9144000" cy="2876899"/>
          </a:xfrm>
        </p:spPr>
        <p:txBody>
          <a:bodyPr>
            <a:normAutofit fontScale="90000"/>
          </a:bodyPr>
          <a:lstStyle/>
          <a:p>
            <a:r>
              <a:rPr lang="tr-TR" sz="8000" b="1">
                <a:solidFill>
                  <a:srgbClr val="FFFFFF"/>
                </a:solidFill>
              </a:rPr>
              <a:t>MECHATRONIC SYSTEMS ENGINEERING</a:t>
            </a:r>
            <a:br>
              <a:rPr lang="tr-TR" b="1">
                <a:solidFill>
                  <a:srgbClr val="FFFFFF"/>
                </a:solidFill>
              </a:rPr>
            </a:br>
            <a:br>
              <a:rPr lang="tr-TR" sz="3600">
                <a:solidFill>
                  <a:srgbClr val="FFFFFF"/>
                </a:solidFill>
              </a:rPr>
            </a:br>
            <a:r>
              <a:rPr lang="tr-TR" sz="4000">
                <a:solidFill>
                  <a:srgbClr val="FFFFFF"/>
                </a:solidFill>
              </a:rPr>
              <a:t>SEMESTER PROJECT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3C23B-33DE-2811-C1F0-910EA0202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7229"/>
            <a:ext cx="9144000" cy="2158539"/>
          </a:xfrm>
        </p:spPr>
        <p:txBody>
          <a:bodyPr>
            <a:normAutofit/>
          </a:bodyPr>
          <a:lstStyle/>
          <a:p>
            <a:r>
              <a:rPr lang="tr-TR" sz="2000">
                <a:solidFill>
                  <a:srgbClr val="FFFFFF"/>
                </a:solidFill>
              </a:rPr>
              <a:t>TEAM UNKNOWN</a:t>
            </a:r>
          </a:p>
          <a:p>
            <a:r>
              <a:rPr lang="tr-TR" sz="2000">
                <a:solidFill>
                  <a:srgbClr val="FFFFFF"/>
                </a:solidFill>
              </a:rPr>
              <a:t>Vignesh </a:t>
            </a:r>
            <a:r>
              <a:rPr lang="en-US" sz="2000" noProof="1">
                <a:solidFill>
                  <a:srgbClr val="FFFFFF"/>
                </a:solidFill>
              </a:rPr>
              <a:t>Arumugam</a:t>
            </a:r>
            <a:r>
              <a:rPr lang="tr-TR" sz="2000">
                <a:solidFill>
                  <a:srgbClr val="FFFFFF"/>
                </a:solidFill>
              </a:rPr>
              <a:t> – 7213710</a:t>
            </a:r>
          </a:p>
          <a:p>
            <a:r>
              <a:rPr lang="tr-TR" sz="2000">
                <a:solidFill>
                  <a:srgbClr val="FFFFFF"/>
                </a:solidFill>
              </a:rPr>
              <a:t>Nijat </a:t>
            </a:r>
            <a:r>
              <a:rPr lang="en-US" sz="2000">
                <a:solidFill>
                  <a:srgbClr val="FFFFFF"/>
                </a:solidFill>
              </a:rPr>
              <a:t>Dashdamirov</a:t>
            </a:r>
            <a:r>
              <a:rPr lang="tr-TR" sz="2000">
                <a:solidFill>
                  <a:srgbClr val="FFFFFF"/>
                </a:solidFill>
              </a:rPr>
              <a:t> - 7213892</a:t>
            </a:r>
          </a:p>
          <a:p>
            <a:r>
              <a:rPr lang="tr-TR" sz="2000">
                <a:solidFill>
                  <a:srgbClr val="FFFFFF"/>
                </a:solidFill>
              </a:rPr>
              <a:t>Namık Mert Tunçbilek – 7213712</a:t>
            </a:r>
          </a:p>
          <a:p>
            <a:r>
              <a:rPr lang="tr-TR" sz="2000">
                <a:solidFill>
                  <a:srgbClr val="FFFFFF"/>
                </a:solidFill>
              </a:rPr>
              <a:t>Omar Mammadov - 7213766</a:t>
            </a:r>
          </a:p>
          <a:p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1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C13FE-9C5E-6870-742A-51BC89B6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14" y="2757581"/>
            <a:ext cx="2273659" cy="1671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Behaviour Definiton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4AE0D9-E34F-C805-93DE-1E16154B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18" y="0"/>
            <a:ext cx="9218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UPPAAL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40F25-777A-FE28-BA88-55C8FA87DF8A}"/>
              </a:ext>
            </a:extLst>
          </p:cNvPr>
          <p:cNvSpPr txBox="1"/>
          <p:nvPr/>
        </p:nvSpPr>
        <p:spPr>
          <a:xfrm>
            <a:off x="462289" y="149568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/>
              <a:t>Server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5CBDD-1F8A-1469-CF0D-800D4A066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2018906"/>
            <a:ext cx="11408129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UPPAAL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420535" y="149568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/>
              <a:t>Vehicle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0013B-0B25-2254-A7C1-1B548779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2018906"/>
            <a:ext cx="10044030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UPPAAL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D323A-CCAB-1495-9B70-8CB0145E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475475"/>
            <a:ext cx="7225748" cy="5907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421551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UPPAAL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420535" y="149568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/>
              <a:t>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E80D6-B054-219A-B381-A11E69B00E85}"/>
              </a:ext>
            </a:extLst>
          </p:cNvPr>
          <p:cNvSpPr txBox="1"/>
          <p:nvPr/>
        </p:nvSpPr>
        <p:spPr>
          <a:xfrm>
            <a:off x="420534" y="2018906"/>
            <a:ext cx="112800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A[] not deadlock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83742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Coding Algorithms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29068-BED4-7049-B62E-D633A463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1313299"/>
            <a:ext cx="7599093" cy="3571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Edge Creation</a:t>
            </a:r>
          </a:p>
        </p:txBody>
      </p:sp>
    </p:spTree>
    <p:extLst>
      <p:ext uri="{BB962C8B-B14F-4D97-AF65-F5344CB8AC3E}">
        <p14:creationId xmlns:p14="http://schemas.microsoft.com/office/powerpoint/2010/main" val="393050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Coding Algorithms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420535" y="149568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/>
              <a:t>Edge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7EFA3-3FF0-7E27-E600-12C11D53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447" y="2358137"/>
            <a:ext cx="6348010" cy="2987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E2286-B08E-DF6A-2C05-4FAD8FAE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2" y="3143064"/>
            <a:ext cx="4625741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648931" y="2438400"/>
            <a:ext cx="6422848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ML support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7784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4FC36-54A9-43AA-0B2D-BE86E3CE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23" y="876201"/>
            <a:ext cx="2198182" cy="51023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6423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Coding Algorithms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4554C-8C61-984C-DF33-1B8FEB48CBB4}"/>
              </a:ext>
            </a:extLst>
          </p:cNvPr>
          <p:cNvSpPr txBox="1"/>
          <p:nvPr/>
        </p:nvSpPr>
        <p:spPr>
          <a:xfrm>
            <a:off x="420535" y="1495686"/>
            <a:ext cx="31977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/>
              <a:t>Shortest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B9447-963B-69CB-875B-B45382FB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88" y="2390698"/>
            <a:ext cx="3635055" cy="828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F03264-5117-73F1-28C5-445BB5FB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82" y="3799536"/>
            <a:ext cx="8657070" cy="9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cs typeface="Calibri Light"/>
              </a:rPr>
              <a:t>Implementation of ML Algorithm</a:t>
            </a:r>
            <a:endParaRPr lang="en-US" sz="32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E80D6-B054-219A-B381-A11E69B00E85}"/>
              </a:ext>
            </a:extLst>
          </p:cNvPr>
          <p:cNvSpPr txBox="1"/>
          <p:nvPr/>
        </p:nvSpPr>
        <p:spPr>
          <a:xfrm>
            <a:off x="478043" y="2752151"/>
            <a:ext cx="61329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ea typeface="+mn-lt"/>
                <a:cs typeface="+mn-lt"/>
              </a:rPr>
              <a:t>Goal of the Machine Learning is to build a computer system that can easily adapt and learn from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cs typeface="Calibri"/>
              </a:rPr>
              <a:t>As it is increasing efficiency over time and in each iteration, it can be said like computer is learning</a:t>
            </a:r>
          </a:p>
        </p:txBody>
      </p:sp>
      <p:pic>
        <p:nvPicPr>
          <p:cNvPr id="4" name="Şəkil 4">
            <a:extLst>
              <a:ext uri="{FF2B5EF4-FFF2-40B4-BE49-F238E27FC236}">
                <a16:creationId xmlns:a16="http://schemas.microsoft.com/office/drawing/2014/main" id="{E3A092F4-EA81-433C-6AF6-6DE1CD9B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57" y="1663363"/>
            <a:ext cx="4684142" cy="45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Rolls of haybale">
            <a:extLst>
              <a:ext uri="{FF2B5EF4-FFF2-40B4-BE49-F238E27FC236}">
                <a16:creationId xmlns:a16="http://schemas.microsoft.com/office/drawing/2014/main" id="{F60DCA21-CDF0-9A6E-40FA-A0D1BC6D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-1015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8A7A9-E428-5A80-4E9E-09CEC13A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396" y="518614"/>
            <a:ext cx="9792471" cy="171422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IN" sz="4800" dirty="0">
                <a:solidFill>
                  <a:srgbClr val="FFFFFF"/>
                </a:solidFill>
              </a:rPr>
              <a:t>Task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B96C-DF16-7791-2EE7-BC4A828A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396" y="1946654"/>
            <a:ext cx="9792471" cy="8744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baseline="0" dirty="0">
                <a:solidFill>
                  <a:srgbClr val="FFFFFF"/>
                </a:solidFill>
              </a:rPr>
              <a:t>Collecting the bales of straw and bringing them to a certain location</a:t>
            </a:r>
            <a:r>
              <a:rPr lang="tr-TR" b="0" i="0" u="none" strike="noStrike" baseline="0" dirty="0">
                <a:solidFill>
                  <a:srgbClr val="FFFFFF"/>
                </a:solidFill>
              </a:rPr>
              <a:t> using different type of vehicles </a:t>
            </a:r>
            <a:r>
              <a:rPr lang="en-IN" b="0" i="0" u="none" strike="noStrike" baseline="0" dirty="0">
                <a:solidFill>
                  <a:srgbClr val="FFFFFF"/>
                </a:solidFill>
              </a:rPr>
              <a:t>autonomously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5AACD-F030-D89C-FEF8-4231718D2CD2}"/>
              </a:ext>
            </a:extLst>
          </p:cNvPr>
          <p:cNvSpPr txBox="1"/>
          <p:nvPr/>
        </p:nvSpPr>
        <p:spPr>
          <a:xfrm flipH="1">
            <a:off x="871422" y="3132860"/>
            <a:ext cx="4079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2400" b="1">
                <a:solidFill>
                  <a:srgbClr val="FFFFFF"/>
                </a:solidFill>
              </a:rPr>
              <a:t>Server-Side Duty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FFFF"/>
                </a:solidFill>
              </a:rPr>
              <a:t>Server know about the field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>
                <a:solidFill>
                  <a:srgbClr val="FFFFFF"/>
                </a:solidFill>
              </a:rPr>
              <a:t>Server decide the </a:t>
            </a:r>
            <a:r>
              <a:rPr lang="en-IN" sz="2400">
                <a:solidFill>
                  <a:srgbClr val="FFFFFF"/>
                </a:solidFill>
              </a:rPr>
              <a:t>need for the vehicle type change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>
                <a:solidFill>
                  <a:srgbClr val="FFFFFF"/>
                </a:solidFill>
              </a:rPr>
              <a:t>Ser</a:t>
            </a:r>
            <a:r>
              <a:rPr lang="en-IN" sz="2400">
                <a:solidFill>
                  <a:srgbClr val="FFFFFF"/>
                </a:solidFill>
              </a:rPr>
              <a:t>ver update the vehicle with bale’s node coordinate</a:t>
            </a:r>
          </a:p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A86C9-557F-B4AB-30AE-B3B370A70AED}"/>
              </a:ext>
            </a:extLst>
          </p:cNvPr>
          <p:cNvSpPr txBox="1"/>
          <p:nvPr/>
        </p:nvSpPr>
        <p:spPr>
          <a:xfrm flipH="1">
            <a:off x="7241339" y="3132860"/>
            <a:ext cx="335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2400" b="1" i="0" u="none" strike="noStrike" baseline="0">
                <a:solidFill>
                  <a:srgbClr val="FFFFFF"/>
                </a:solidFill>
              </a:rPr>
              <a:t>Vehicle Duty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>
                <a:solidFill>
                  <a:srgbClr val="FFFFFF"/>
                </a:solidFill>
              </a:rPr>
              <a:t>Vehicle decides the path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FFFF"/>
                </a:solidFill>
              </a:rPr>
              <a:t>Vehicle avoid obstacles</a:t>
            </a:r>
            <a:endParaRPr lang="en-IN" sz="2400" b="0" i="0" u="none" strike="noStrike" baseline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4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ML Training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8F0E3-F9C2-55F0-2EDA-F80EA08D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99" y="643466"/>
            <a:ext cx="543193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cs typeface="Calibri Light"/>
              </a:rPr>
              <a:t>Implementation of ML Algorithm(Decision tree)</a:t>
            </a:r>
            <a:endParaRPr lang="en-US" sz="32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E80D6-B054-219A-B381-A11E69B00E85}"/>
              </a:ext>
            </a:extLst>
          </p:cNvPr>
          <p:cNvSpPr txBox="1"/>
          <p:nvPr/>
        </p:nvSpPr>
        <p:spPr>
          <a:xfrm>
            <a:off x="478043" y="2752151"/>
            <a:ext cx="613296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cs typeface="Calibri"/>
              </a:rPr>
              <a:t>Decision tree is a algorithm that utilizes tree-like model to divide the data into clusters.</a:t>
            </a:r>
          </a:p>
          <a:p>
            <a:r>
              <a:rPr lang="en-GB" sz="2400">
                <a:cs typeface="Calibri"/>
              </a:rPr>
              <a:t>It has following components: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cs typeface="Calibri"/>
              </a:rPr>
              <a:t>Root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cs typeface="Calibri"/>
              </a:rPr>
              <a:t>Sub-Tree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cs typeface="Calibri"/>
              </a:rPr>
              <a:t>Decision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cs typeface="Calibri"/>
              </a:rPr>
              <a:t>Leaf Nodes  ---&gt; main component.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>
              <a:cs typeface="Calibri"/>
            </a:endParaRPr>
          </a:p>
        </p:txBody>
      </p:sp>
      <p:pic>
        <p:nvPicPr>
          <p:cNvPr id="3" name="Şəkil 4">
            <a:extLst>
              <a:ext uri="{FF2B5EF4-FFF2-40B4-BE49-F238E27FC236}">
                <a16:creationId xmlns:a16="http://schemas.microsoft.com/office/drawing/2014/main" id="{415286B8-72E2-23AA-D83F-7DAF99B5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82" y="2342072"/>
            <a:ext cx="5101087" cy="34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0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 of ML Algorithm</a:t>
            </a:r>
          </a:p>
        </p:txBody>
      </p:sp>
      <p:pic>
        <p:nvPicPr>
          <p:cNvPr id="3" name="Şəkil 3">
            <a:extLst>
              <a:ext uri="{FF2B5EF4-FFF2-40B4-BE49-F238E27FC236}">
                <a16:creationId xmlns:a16="http://schemas.microsoft.com/office/drawing/2014/main" id="{425356AE-6850-B88F-51E5-B11AE83B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4" y="1675227"/>
            <a:ext cx="89222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61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0D176-F596-FF68-9908-F0A42DA1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 Prediction Table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3429764-0F92-CE1C-B871-83BAE36B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7" y="2427541"/>
            <a:ext cx="1126094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7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Hay Bales in a Field  Stock Photo">
            <a:extLst>
              <a:ext uri="{FF2B5EF4-FFF2-40B4-BE49-F238E27FC236}">
                <a16:creationId xmlns:a16="http://schemas.microsoft.com/office/drawing/2014/main" id="{D6D7742A-C5A1-A603-DE40-8FC9D51A1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30F3F-343F-4000-7DD3-EBB53C9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2448232"/>
            <a:ext cx="4204137" cy="808472"/>
          </a:xfrm>
        </p:spPr>
        <p:txBody>
          <a:bodyPr>
            <a:normAutofit/>
          </a:bodyPr>
          <a:lstStyle/>
          <a:p>
            <a:pPr algn="ctr"/>
            <a:r>
              <a:rPr lang="tr-TR" sz="3600" err="1"/>
              <a:t>References</a:t>
            </a:r>
            <a:endParaRPr lang="en-US" sz="3600"/>
          </a:p>
        </p:txBody>
      </p:sp>
      <p:cxnSp>
        <p:nvCxnSpPr>
          <p:cNvPr id="1090" name="Straight Connector 109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AFFB9-2C4E-75F0-B9B6-84D9FA50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5" y="3152102"/>
            <a:ext cx="4593021" cy="32978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b="0" i="0" u="none" strike="noStrike" baseline="0">
                <a:latin typeface="ArialMT"/>
              </a:rPr>
              <a:t>[1] </a:t>
            </a:r>
            <a:r>
              <a:rPr lang="en-US" sz="1800" b="0" i="0" u="none" strike="noStrike" baseline="0" err="1">
                <a:latin typeface="ArialMT"/>
              </a:rPr>
              <a:t>Gausemeier</a:t>
            </a:r>
            <a:r>
              <a:rPr lang="tr-TR" sz="1800">
                <a:latin typeface="ArialMT"/>
              </a:rPr>
              <a:t> (2</a:t>
            </a:r>
            <a:r>
              <a:rPr lang="en-US" sz="1800" b="0" i="0" u="none" strike="noStrike" baseline="0">
                <a:latin typeface="ArialMT"/>
              </a:rPr>
              <a:t>014</a:t>
            </a:r>
            <a:r>
              <a:rPr lang="tr-TR" sz="1800" b="0" i="0" u="none" strike="noStrike" baseline="0">
                <a:latin typeface="ArialMT"/>
              </a:rPr>
              <a:t>)</a:t>
            </a:r>
            <a:r>
              <a:rPr lang="en-US" sz="1800" b="0" i="0" u="none" strike="noStrike" baseline="0">
                <a:latin typeface="ArialMT"/>
              </a:rPr>
              <a:t>, </a:t>
            </a:r>
            <a:r>
              <a:rPr lang="en-US" sz="1800" b="0" i="1" u="none" strike="noStrike" baseline="0">
                <a:latin typeface="ArialMT"/>
              </a:rPr>
              <a:t>Design Methodology for</a:t>
            </a:r>
            <a:r>
              <a:rPr lang="tr-TR" sz="1800" b="0" i="1" u="none" strike="noStrike" baseline="0">
                <a:latin typeface="ArialMT"/>
              </a:rPr>
              <a:t> </a:t>
            </a:r>
            <a:r>
              <a:rPr lang="en-US" sz="1800" b="0" i="1" u="none" strike="noStrike" baseline="0">
                <a:latin typeface="ArialMT"/>
              </a:rPr>
              <a:t>Intelligent Technical Systems ,Develop Intelligent</a:t>
            </a:r>
            <a:r>
              <a:rPr lang="tr-TR" sz="1800" b="0" i="1" u="none" strike="noStrike" baseline="0">
                <a:latin typeface="ArialMT"/>
              </a:rPr>
              <a:t> </a:t>
            </a:r>
            <a:r>
              <a:rPr lang="en-US" sz="1800" b="0" i="1" u="none" strike="noStrike" baseline="0">
                <a:latin typeface="ArialMT"/>
              </a:rPr>
              <a:t>Technical Systems of the Future.</a:t>
            </a:r>
            <a:endParaRPr lang="tr-TR" sz="1800" b="0" i="1" u="none" strike="noStrike" baseline="0">
              <a:latin typeface="ArialMT"/>
            </a:endParaRPr>
          </a:p>
          <a:p>
            <a:pPr marL="0" indent="0">
              <a:buNone/>
            </a:pPr>
            <a:r>
              <a:rPr lang="tr-TR" sz="1800">
                <a:latin typeface="ArialMT"/>
              </a:rPr>
              <a:t>[2] </a:t>
            </a:r>
            <a:r>
              <a:rPr lang="tr-TR" sz="1800" err="1">
                <a:latin typeface="ArialMT"/>
              </a:rPr>
              <a:t>J.Gausemeier</a:t>
            </a:r>
            <a:r>
              <a:rPr lang="tr-TR" sz="1800">
                <a:latin typeface="ArialMT"/>
              </a:rPr>
              <a:t> , </a:t>
            </a:r>
            <a:r>
              <a:rPr lang="tr-TR" sz="1800" err="1">
                <a:latin typeface="ArialMT"/>
              </a:rPr>
              <a:t>U.Frank</a:t>
            </a:r>
            <a:r>
              <a:rPr lang="tr-TR" sz="1800">
                <a:latin typeface="ArialMT"/>
              </a:rPr>
              <a:t> , </a:t>
            </a:r>
            <a:r>
              <a:rPr lang="tr-TR" sz="1800" err="1">
                <a:latin typeface="ArialMT"/>
              </a:rPr>
              <a:t>J.Donoth,S.Kahl</a:t>
            </a:r>
            <a:r>
              <a:rPr lang="tr-TR" sz="1800">
                <a:latin typeface="ArialMT"/>
              </a:rPr>
              <a:t>, (2009), </a:t>
            </a:r>
            <a:r>
              <a:rPr lang="tr-TR" sz="1800" i="1" err="1">
                <a:latin typeface="ArialMT"/>
              </a:rPr>
              <a:t>Specification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technique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for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the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description</a:t>
            </a:r>
            <a:r>
              <a:rPr lang="tr-TR" sz="1800" i="1">
                <a:latin typeface="ArialMT"/>
              </a:rPr>
              <a:t> of </a:t>
            </a:r>
            <a:r>
              <a:rPr lang="tr-TR" sz="1800" i="1" err="1">
                <a:latin typeface="ArialMT"/>
              </a:rPr>
              <a:t>selfoptimizing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mechatronic</a:t>
            </a:r>
            <a:r>
              <a:rPr lang="tr-TR" sz="1800" i="1">
                <a:latin typeface="ArialMT"/>
              </a:rPr>
              <a:t> </a:t>
            </a:r>
            <a:r>
              <a:rPr lang="tr-TR" sz="1800" i="1" err="1">
                <a:latin typeface="ArialMT"/>
              </a:rPr>
              <a:t>systems</a:t>
            </a:r>
            <a:endParaRPr lang="en-US" sz="1800" i="1">
              <a:latin typeface="ArialMT"/>
            </a:endParaRP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2314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C7B90-C734-99E6-2CC9-03A900855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1" b="16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ADCA-F03D-DEB2-6482-880298E7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tr-TR" sz="7200"/>
            </a:br>
            <a:br>
              <a:rPr lang="tr-TR" sz="7200"/>
            </a:br>
            <a:r>
              <a:rPr lang="en-US" sz="8800"/>
              <a:t>THANK YO</a:t>
            </a:r>
            <a:r>
              <a:rPr lang="tr-TR" sz="8800"/>
              <a:t>U!</a:t>
            </a:r>
            <a:br>
              <a:rPr lang="en-US" sz="7200"/>
            </a:br>
            <a:endParaRPr lang="en-US" sz="72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0207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AE278-3CBC-4EBA-0C75-86599165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777496" cy="1128068"/>
          </a:xfrm>
        </p:spPr>
        <p:txBody>
          <a:bodyPr anchor="ctr">
            <a:normAutofit/>
          </a:bodyPr>
          <a:lstStyle/>
          <a:p>
            <a:r>
              <a:rPr lang="tr-TR" sz="4000"/>
              <a:t>Used types of vehicles</a:t>
            </a:r>
            <a:endParaRPr lang="en-US" sz="4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F163-F0D9-A81C-EEF6-ADEC7FC6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568300"/>
            <a:ext cx="4559425" cy="2481092"/>
          </a:xfrm>
        </p:spPr>
        <p:txBody>
          <a:bodyPr anchor="ctr">
            <a:normAutofit/>
          </a:bodyPr>
          <a:lstStyle/>
          <a:p>
            <a:r>
              <a:rPr lang="tr-TR" sz="3200"/>
              <a:t>1 </a:t>
            </a:r>
            <a:r>
              <a:rPr lang="en-IN" sz="3200"/>
              <a:t>S</a:t>
            </a:r>
            <a:r>
              <a:rPr lang="tr-TR" sz="3200"/>
              <a:t>mall vehicle</a:t>
            </a:r>
          </a:p>
          <a:p>
            <a:r>
              <a:rPr lang="tr-TR" sz="3200"/>
              <a:t>1 </a:t>
            </a:r>
            <a:r>
              <a:rPr lang="en-IN" sz="3200"/>
              <a:t>M</a:t>
            </a:r>
            <a:r>
              <a:rPr lang="tr-TR" sz="3200"/>
              <a:t>edium vehicle</a:t>
            </a:r>
          </a:p>
          <a:p>
            <a:r>
              <a:rPr lang="en-IN" sz="3200"/>
              <a:t>1</a:t>
            </a:r>
            <a:r>
              <a:rPr lang="tr-TR" sz="3200"/>
              <a:t> </a:t>
            </a:r>
            <a:r>
              <a:rPr lang="en-IN" sz="3200"/>
              <a:t>L</a:t>
            </a:r>
            <a:r>
              <a:rPr lang="tr-TR" sz="3200"/>
              <a:t>arge vehicle</a:t>
            </a:r>
            <a:endParaRPr lang="en-IN" sz="3200"/>
          </a:p>
          <a:p>
            <a:r>
              <a:rPr lang="en-IN" sz="3200"/>
              <a:t>1 Weed Vehicle</a:t>
            </a:r>
            <a:endParaRPr lang="tr-TR" sz="32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B39B01-3E82-86FC-9740-27685913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840" y="607529"/>
            <a:ext cx="5376995" cy="56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94529-B8EB-3D50-2D4D-60DD0B0D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54" y="2989853"/>
            <a:ext cx="3115265" cy="975093"/>
          </a:xfrm>
        </p:spPr>
        <p:txBody>
          <a:bodyPr anchor="b">
            <a:normAutofit/>
          </a:bodyPr>
          <a:lstStyle/>
          <a:p>
            <a:pPr algn="r"/>
            <a:r>
              <a:rPr lang="tr-TR" sz="5400" b="1">
                <a:solidFill>
                  <a:srgbClr val="FFFFFF"/>
                </a:solidFill>
              </a:rPr>
              <a:t>CONSENS</a:t>
            </a:r>
            <a:endParaRPr lang="en-US" sz="5400" b="1">
              <a:solidFill>
                <a:srgbClr val="FFFFFF"/>
              </a:solidFill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5E0B6E6-CEF1-BD9A-C0A4-C23D33C39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89953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8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69E7-9BFA-F239-1F98-2274F6E6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342A2-C931-BE78-5CA2-A38E9B125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857" y="2047075"/>
            <a:ext cx="7925995" cy="30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4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54683-4E6D-2A24-3EAC-9FAB7D9C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31" y="649480"/>
            <a:ext cx="2266953" cy="3387497"/>
          </a:xfrm>
        </p:spPr>
        <p:txBody>
          <a:bodyPr anchor="b">
            <a:normAutofit/>
          </a:bodyPr>
          <a:lstStyle/>
          <a:p>
            <a:pPr algn="ctr"/>
            <a:r>
              <a:rPr lang="tr-TR" sz="4000">
                <a:solidFill>
                  <a:srgbClr val="FFFFFF"/>
                </a:solidFill>
              </a:rPr>
              <a:t>Active </a:t>
            </a:r>
            <a:r>
              <a:rPr lang="en-US" sz="4000">
                <a:solidFill>
                  <a:srgbClr val="FFFFFF"/>
                </a:solidFill>
              </a:rPr>
              <a:t>Structure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2C2929E-6D1C-1E04-9880-8C4B49DE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45" y="1243190"/>
            <a:ext cx="8106880" cy="46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EA83B-61B3-86D4-23D6-B94246DF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Scenarios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41FF5A-A466-A8E0-C281-A7E657A8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03" y="-17821"/>
            <a:ext cx="3698642" cy="6893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319D8-C42D-9AAD-61EC-21F4C218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45" y="832032"/>
            <a:ext cx="5205871" cy="51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3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4945-F6EE-9D46-B5DD-F43F4FB8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37934B44-5093-D336-1C78-B30897F7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79" y="0"/>
            <a:ext cx="6735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4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3462D-8B34-2068-1666-AD5BF25D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Hierarchy of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32929-F7DF-8B15-948D-62A30438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25" y="845422"/>
            <a:ext cx="8027753" cy="51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1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AE3EBCB5983246B3CA47362767166F" ma:contentTypeVersion="5" ma:contentTypeDescription="Create a new document." ma:contentTypeScope="" ma:versionID="2b25f89009d6312cd8efcdac16bbe5cb">
  <xsd:schema xmlns:xsd="http://www.w3.org/2001/XMLSchema" xmlns:xs="http://www.w3.org/2001/XMLSchema" xmlns:p="http://schemas.microsoft.com/office/2006/metadata/properties" xmlns:ns3="abfebf2d-f1e9-4de3-9dc0-dfa9067294f1" xmlns:ns4="da539bf2-44cb-47de-99f2-eb26a69d2110" targetNamespace="http://schemas.microsoft.com/office/2006/metadata/properties" ma:root="true" ma:fieldsID="b6d5b2225f2bd7891ea6c56e2ae07e16" ns3:_="" ns4:_="">
    <xsd:import namespace="abfebf2d-f1e9-4de3-9dc0-dfa9067294f1"/>
    <xsd:import namespace="da539bf2-44cb-47de-99f2-eb26a69d211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ebf2d-f1e9-4de3-9dc0-dfa9067294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39bf2-44cb-47de-99f2-eb26a69d2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A93EEF-D311-45A0-BDF2-AE0FC41C0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58C49F-7FAF-4693-8B3C-43DE1B5B178C}">
  <ds:schemaRefs>
    <ds:schemaRef ds:uri="abfebf2d-f1e9-4de3-9dc0-dfa9067294f1"/>
    <ds:schemaRef ds:uri="da539bf2-44cb-47de-99f2-eb26a69d21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D983C4-AE4C-4ACF-867C-E025F066EA25}">
  <ds:schemaRefs>
    <ds:schemaRef ds:uri="abfebf2d-f1e9-4de3-9dc0-dfa9067294f1"/>
    <ds:schemaRef ds:uri="da539bf2-44cb-47de-99f2-eb26a69d21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Words>308</Words>
  <Application>Microsoft Office PowerPoint</Application>
  <PresentationFormat>Widescreen</PresentationFormat>
  <Paragraphs>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ArialMT</vt:lpstr>
      <vt:lpstr>Calibri</vt:lpstr>
      <vt:lpstr>Calibri Light</vt:lpstr>
      <vt:lpstr>Office Theme</vt:lpstr>
      <vt:lpstr>MECHATRONIC SYSTEMS ENGINEERING  SEMESTER PROJECT</vt:lpstr>
      <vt:lpstr>Task</vt:lpstr>
      <vt:lpstr>Used types of vehicles</vt:lpstr>
      <vt:lpstr>CONSENS</vt:lpstr>
      <vt:lpstr>Environment Analysis</vt:lpstr>
      <vt:lpstr>Active Structure</vt:lpstr>
      <vt:lpstr>Application Scenarios</vt:lpstr>
      <vt:lpstr>Requirements</vt:lpstr>
      <vt:lpstr>Hierarchy of Functions</vt:lpstr>
      <vt:lpstr>Behaviour Definiton</vt:lpstr>
      <vt:lpstr>UPPAAL</vt:lpstr>
      <vt:lpstr>UPPAAL</vt:lpstr>
      <vt:lpstr>UPPAAL</vt:lpstr>
      <vt:lpstr>UPPAAL</vt:lpstr>
      <vt:lpstr>Coding Algorithms</vt:lpstr>
      <vt:lpstr>Coding Algorithms</vt:lpstr>
      <vt:lpstr>Coding Algorithms</vt:lpstr>
      <vt:lpstr>Coding Algorithms</vt:lpstr>
      <vt:lpstr>Implementation of ML Algorithm</vt:lpstr>
      <vt:lpstr>ML Training Dataset</vt:lpstr>
      <vt:lpstr>Implementation of ML Algorithm(Decision tree)</vt:lpstr>
      <vt:lpstr>Implementation of ML Algorithm</vt:lpstr>
      <vt:lpstr>ML Prediction Table</vt:lpstr>
      <vt:lpstr>References</vt:lpstr>
      <vt:lpstr>  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MECHATRONIC SYSTEMS ENGINEERING SEMESTER PROJECT</dc:title>
  <dc:creator>Namık Mert Tuncbilek</dc:creator>
  <cp:lastModifiedBy>Vignesh Arumugam</cp:lastModifiedBy>
  <cp:revision>3</cp:revision>
  <dcterms:created xsi:type="dcterms:W3CDTF">2022-07-02T11:13:07Z</dcterms:created>
  <dcterms:modified xsi:type="dcterms:W3CDTF">2022-07-12T12:43:29Z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0x010100A2AE3EBCB5983246B3CA47362767166F</vt:lpwstr>
  </property>
</Properties>
</file>